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84"/>
    <p:restoredTop sz="94677"/>
  </p:normalViewPr>
  <p:slideViewPr>
    <p:cSldViewPr snapToGrid="0" snapToObjects="1">
      <p:cViewPr varScale="1">
        <p:scale>
          <a:sx n="121" d="100"/>
          <a:sy n="121" d="100"/>
        </p:scale>
        <p:origin x="17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0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74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7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2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1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3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1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92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3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3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02AFA-5597-BA4D-899F-A54C7DC8321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A23DB-84DA-7542-A31A-6CC0ADE54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1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2C0B458-841A-5E4B-BC50-D0F5A3BEA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0" y="0"/>
            <a:ext cx="9135650" cy="7059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1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1D845A9-33CA-8B4F-89D5-DAE41E8507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35497" cy="713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547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F5701F-FB75-9F41-A3CC-571D3B8E5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0" y="42040"/>
            <a:ext cx="9135650" cy="7059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554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Frail</dc:creator>
  <cp:lastModifiedBy>Cathy Frail</cp:lastModifiedBy>
  <cp:revision>3</cp:revision>
  <dcterms:created xsi:type="dcterms:W3CDTF">2019-01-23T13:55:56Z</dcterms:created>
  <dcterms:modified xsi:type="dcterms:W3CDTF">2019-01-23T14:07:24Z</dcterms:modified>
</cp:coreProperties>
</file>